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73" d="100"/>
          <a:sy n="73" d="100"/>
        </p:scale>
        <p:origin x="2316" y="72"/>
      </p:cViewPr>
      <p:guideLst>
        <p:guide orient="horz" pos="3402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9982" y="1767462"/>
            <a:ext cx="9179799" cy="3759917"/>
          </a:xfrm>
        </p:spPr>
        <p:txBody>
          <a:bodyPr anchor="b"/>
          <a:lstStyle>
            <a:lvl1pPr algn="ctr">
              <a:defRPr sz="708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835"/>
            </a:lvl1pPr>
            <a:lvl2pPr marL="539999" indent="0" algn="ctr">
              <a:buNone/>
              <a:defRPr sz="2362"/>
            </a:lvl2pPr>
            <a:lvl3pPr marL="1079998" indent="0" algn="ctr">
              <a:buNone/>
              <a:defRPr sz="2126"/>
            </a:lvl3pPr>
            <a:lvl4pPr marL="1619997" indent="0" algn="ctr">
              <a:buNone/>
              <a:defRPr sz="1890"/>
            </a:lvl4pPr>
            <a:lvl5pPr marL="2159996" indent="0" algn="ctr">
              <a:buNone/>
              <a:defRPr sz="1890"/>
            </a:lvl5pPr>
            <a:lvl6pPr marL="2699995" indent="0" algn="ctr">
              <a:buNone/>
              <a:defRPr sz="1890"/>
            </a:lvl6pPr>
            <a:lvl7pPr marL="3239994" indent="0" algn="ctr">
              <a:buNone/>
              <a:defRPr sz="1890"/>
            </a:lvl7pPr>
            <a:lvl8pPr marL="3779992" indent="0" algn="ctr">
              <a:buNone/>
              <a:defRPr sz="1890"/>
            </a:lvl8pPr>
            <a:lvl9pPr marL="4319991" indent="0" algn="ctr">
              <a:buNone/>
              <a:defRPr sz="189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727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8862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859" y="2692444"/>
            <a:ext cx="9314796" cy="4492401"/>
          </a:xfrm>
        </p:spPr>
        <p:txBody>
          <a:bodyPr anchor="b"/>
          <a:lstStyle>
            <a:lvl1pPr>
              <a:defRPr sz="708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859" y="7227345"/>
            <a:ext cx="9314796" cy="2362447"/>
          </a:xfrm>
        </p:spPr>
        <p:txBody>
          <a:bodyPr/>
          <a:lstStyle>
            <a:lvl1pPr marL="0" indent="0">
              <a:buNone/>
              <a:defRPr sz="2835">
                <a:solidFill>
                  <a:schemeClr val="tx1"/>
                </a:solidFill>
              </a:defRPr>
            </a:lvl1pPr>
            <a:lvl2pPr marL="539999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2pPr>
            <a:lvl3pPr marL="1079998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3pPr>
            <a:lvl4pPr marL="1619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4pPr>
            <a:lvl5pPr marL="2159996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5pPr>
            <a:lvl6pPr marL="2699995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6pPr>
            <a:lvl7pPr marL="3239994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7pPr>
            <a:lvl8pPr marL="3779992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8pPr>
            <a:lvl9pPr marL="4319991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478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206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74990"/>
            <a:ext cx="9314796" cy="208745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2647443"/>
            <a:ext cx="4568805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3944914"/>
            <a:ext cx="4568805" cy="58023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2647443"/>
            <a:ext cx="4591306" cy="1297471"/>
          </a:xfrm>
        </p:spPr>
        <p:txBody>
          <a:bodyPr anchor="b"/>
          <a:lstStyle>
            <a:lvl1pPr marL="0" indent="0">
              <a:buNone/>
              <a:defRPr sz="2835" b="1"/>
            </a:lvl1pPr>
            <a:lvl2pPr marL="539999" indent="0">
              <a:buNone/>
              <a:defRPr sz="2362" b="1"/>
            </a:lvl2pPr>
            <a:lvl3pPr marL="1079998" indent="0">
              <a:buNone/>
              <a:defRPr sz="2126" b="1"/>
            </a:lvl3pPr>
            <a:lvl4pPr marL="1619997" indent="0">
              <a:buNone/>
              <a:defRPr sz="1890" b="1"/>
            </a:lvl4pPr>
            <a:lvl5pPr marL="2159996" indent="0">
              <a:buNone/>
              <a:defRPr sz="1890" b="1"/>
            </a:lvl5pPr>
            <a:lvl6pPr marL="2699995" indent="0">
              <a:buNone/>
              <a:defRPr sz="1890" b="1"/>
            </a:lvl6pPr>
            <a:lvl7pPr marL="3239994" indent="0">
              <a:buNone/>
              <a:defRPr sz="1890" b="1"/>
            </a:lvl7pPr>
            <a:lvl8pPr marL="3779992" indent="0">
              <a:buNone/>
              <a:defRPr sz="1890" b="1"/>
            </a:lvl8pPr>
            <a:lvl9pPr marL="4319991" indent="0">
              <a:buNone/>
              <a:defRPr sz="189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3944914"/>
            <a:ext cx="4591306" cy="58023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519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42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65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554968"/>
            <a:ext cx="5467380" cy="7674832"/>
          </a:xfrm>
        </p:spPr>
        <p:txBody>
          <a:bodyPr/>
          <a:lstStyle>
            <a:lvl1pPr>
              <a:defRPr sz="3780"/>
            </a:lvl1pPr>
            <a:lvl2pPr>
              <a:defRPr sz="3307"/>
            </a:lvl2pPr>
            <a:lvl3pPr>
              <a:defRPr sz="2835"/>
            </a:lvl3pPr>
            <a:lvl4pPr>
              <a:defRPr sz="2362"/>
            </a:lvl4pPr>
            <a:lvl5pPr>
              <a:defRPr sz="2362"/>
            </a:lvl5pPr>
            <a:lvl6pPr>
              <a:defRPr sz="2362"/>
            </a:lvl6pPr>
            <a:lvl7pPr>
              <a:defRPr sz="2362"/>
            </a:lvl7pPr>
            <a:lvl8pPr>
              <a:defRPr sz="2362"/>
            </a:lvl8pPr>
            <a:lvl9pPr>
              <a:defRPr sz="236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308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719984"/>
            <a:ext cx="3483205" cy="2519945"/>
          </a:xfrm>
        </p:spPr>
        <p:txBody>
          <a:bodyPr anchor="b"/>
          <a:lstStyle>
            <a:lvl1pPr>
              <a:defRPr sz="378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554968"/>
            <a:ext cx="5467380" cy="7674832"/>
          </a:xfrm>
        </p:spPr>
        <p:txBody>
          <a:bodyPr anchor="t"/>
          <a:lstStyle>
            <a:lvl1pPr marL="0" indent="0">
              <a:buNone/>
              <a:defRPr sz="3780"/>
            </a:lvl1pPr>
            <a:lvl2pPr marL="539999" indent="0">
              <a:buNone/>
              <a:defRPr sz="3307"/>
            </a:lvl2pPr>
            <a:lvl3pPr marL="1079998" indent="0">
              <a:buNone/>
              <a:defRPr sz="2835"/>
            </a:lvl3pPr>
            <a:lvl4pPr marL="1619997" indent="0">
              <a:buNone/>
              <a:defRPr sz="2362"/>
            </a:lvl4pPr>
            <a:lvl5pPr marL="2159996" indent="0">
              <a:buNone/>
              <a:defRPr sz="2362"/>
            </a:lvl5pPr>
            <a:lvl6pPr marL="2699995" indent="0">
              <a:buNone/>
              <a:defRPr sz="2362"/>
            </a:lvl6pPr>
            <a:lvl7pPr marL="3239994" indent="0">
              <a:buNone/>
              <a:defRPr sz="2362"/>
            </a:lvl7pPr>
            <a:lvl8pPr marL="3779992" indent="0">
              <a:buNone/>
              <a:defRPr sz="2362"/>
            </a:lvl8pPr>
            <a:lvl9pPr marL="4319991" indent="0">
              <a:buNone/>
              <a:defRPr sz="2362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3239929"/>
            <a:ext cx="3483205" cy="6002369"/>
          </a:xfrm>
        </p:spPr>
        <p:txBody>
          <a:bodyPr/>
          <a:lstStyle>
            <a:lvl1pPr marL="0" indent="0">
              <a:buNone/>
              <a:defRPr sz="1890"/>
            </a:lvl1pPr>
            <a:lvl2pPr marL="539999" indent="0">
              <a:buNone/>
              <a:defRPr sz="1654"/>
            </a:lvl2pPr>
            <a:lvl3pPr marL="1079998" indent="0">
              <a:buNone/>
              <a:defRPr sz="1417"/>
            </a:lvl3pPr>
            <a:lvl4pPr marL="1619997" indent="0">
              <a:buNone/>
              <a:defRPr sz="1181"/>
            </a:lvl4pPr>
            <a:lvl5pPr marL="2159996" indent="0">
              <a:buNone/>
              <a:defRPr sz="1181"/>
            </a:lvl5pPr>
            <a:lvl6pPr marL="2699995" indent="0">
              <a:buNone/>
              <a:defRPr sz="1181"/>
            </a:lvl6pPr>
            <a:lvl7pPr marL="3239994" indent="0">
              <a:buNone/>
              <a:defRPr sz="1181"/>
            </a:lvl7pPr>
            <a:lvl8pPr marL="3779992" indent="0">
              <a:buNone/>
              <a:defRPr sz="1181"/>
            </a:lvl8pPr>
            <a:lvl9pPr marL="4319991" indent="0">
              <a:buNone/>
              <a:defRPr sz="118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81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84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574987"/>
            <a:ext cx="2328699" cy="91523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038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574990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88729-6ACD-1949-97C3-9DFD87F9A52D}" type="datetimeFigureOut">
              <a:rPr lang="it-IT" smtClean="0"/>
              <a:t>10/03/2022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10009783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10009783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871D0-7A6C-BB45-B4A7-4E915FB3D7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46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2F73A1A-AA94-3C45-9D78-EF5DEAAE5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" y="793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765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Microsoft Office User</dc:creator>
  <cp:lastModifiedBy>Paolo Riggio</cp:lastModifiedBy>
  <cp:revision>5</cp:revision>
  <dcterms:created xsi:type="dcterms:W3CDTF">2022-03-02T13:17:55Z</dcterms:created>
  <dcterms:modified xsi:type="dcterms:W3CDTF">2022-03-10T14:12:50Z</dcterms:modified>
</cp:coreProperties>
</file>