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079976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2" userDrawn="1">
          <p15:clr>
            <a:srgbClr val="A4A3A4"/>
          </p15:clr>
        </p15:guide>
        <p15:guide id="2" pos="34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 showGuides="1">
      <p:cViewPr varScale="1">
        <p:scale>
          <a:sx n="49" d="100"/>
          <a:sy n="49" d="100"/>
        </p:scale>
        <p:origin x="1908" y="42"/>
      </p:cViewPr>
      <p:guideLst>
        <p:guide orient="horz" pos="3402"/>
        <p:guide pos="34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1767462"/>
            <a:ext cx="9179799" cy="3759917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5672376"/>
            <a:ext cx="8099822" cy="2607442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22/04/2022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7727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22/04/2022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8862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2692444"/>
            <a:ext cx="9314796" cy="4492401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7227345"/>
            <a:ext cx="9314796" cy="2362447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22/04/2022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1478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2874937"/>
            <a:ext cx="4589899" cy="685235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2874937"/>
            <a:ext cx="4589899" cy="685235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22/04/2022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2062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574990"/>
            <a:ext cx="9314796" cy="208745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2647443"/>
            <a:ext cx="4568805" cy="1297471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3944914"/>
            <a:ext cx="4568805" cy="580237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2647443"/>
            <a:ext cx="4591306" cy="1297471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3944914"/>
            <a:ext cx="4591306" cy="580237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22/04/2022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5198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22/04/2022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7427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22/04/2022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4652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19984"/>
            <a:ext cx="3483205" cy="2519945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1554968"/>
            <a:ext cx="5467380" cy="7674832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3239929"/>
            <a:ext cx="3483205" cy="6002369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22/04/2022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3087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19984"/>
            <a:ext cx="3483205" cy="2519945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1554968"/>
            <a:ext cx="5467380" cy="7674832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3239929"/>
            <a:ext cx="3483205" cy="6002369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22/04/2022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6816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22/04/2022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847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574987"/>
            <a:ext cx="2328699" cy="915230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574987"/>
            <a:ext cx="6851100" cy="91523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22/04/2022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0383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574990"/>
            <a:ext cx="9314796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2874937"/>
            <a:ext cx="9314796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10009783"/>
            <a:ext cx="2429947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88729-6ACD-1949-97C3-9DFD87F9A52D}" type="datetimeFigureOut">
              <a:rPr lang="it-IT" smtClean="0"/>
              <a:t>22/04/2022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10009783"/>
            <a:ext cx="364492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10009783"/>
            <a:ext cx="2429947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8467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D26B5E22-455D-4D26-B11D-C75009635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28"/>
            <a:ext cx="10799763" cy="1073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1765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Personalizzato</PresentationFormat>
  <Paragraphs>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Paolo Riggio</cp:lastModifiedBy>
  <cp:revision>6</cp:revision>
  <dcterms:created xsi:type="dcterms:W3CDTF">2022-03-02T13:17:55Z</dcterms:created>
  <dcterms:modified xsi:type="dcterms:W3CDTF">2022-04-22T12:35:09Z</dcterms:modified>
</cp:coreProperties>
</file>